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1480-ED51-8801-42DC-710AC5C0B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75F72-3159-5223-31ED-57A698AD0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CEAFA-C41F-BB52-61AA-7E2B422A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2EDFF-C1F7-2429-CE11-6F70B07F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9BBDB-807B-CE6F-39DD-2B6C02FE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8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0597-4AF5-2450-E38B-DB2B50BF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8EFE3-766B-73AF-E7EC-258675D05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DE30B-D148-ED9D-82E9-4AC60D34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5DF9-5CC9-6BDC-C832-828794AD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FD3CB-F895-1451-3660-0C097AEB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69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29C306-9EF0-376B-1447-85B5CB124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E6469-071D-2604-2DFF-818549D13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6237A-B268-9E1E-910B-7E84CD92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AF133-BC69-727E-BB59-BB669E7A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7B61-7275-F1C3-4CE6-F94B9F7D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4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CD06-E639-D013-0C69-E63D328F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7A68-2477-BF01-AA75-E0792F87D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9862-2FF1-F0E9-B239-DADE0400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F6F71-280C-F917-F6D8-20916A88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C011-2FC8-751C-F642-26FA4B26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91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8580-16BA-C89A-76E4-4D9572998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D2691-6165-3453-0B8A-7A0130140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6C47E-D939-4498-92AA-A4C00256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21AFC-6C19-B119-811A-A4DEFD1E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6032A-EFF3-913A-CC42-E7E1EB47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27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B288-6E67-5B5D-DA28-C88E9935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892C-29FF-B53B-BB0B-7E1C0A720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8330A-AF9B-91A8-F7B0-843BC8795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FE4F9-3051-0EAB-9D04-12C998B9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FE828-7AB3-C2EE-5CA9-371E98D5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D066F-7489-7D89-BE58-FE8DFC11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53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71C-4E2C-5AD8-AF24-C433B18C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311CD-28F0-C95B-9ABC-06B8BF904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E8015-35FB-6952-514D-8063AA34E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D1109-C433-469A-DFDC-69BB87D43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2D636-BC30-585D-6321-7EB6403A9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A0FDD-E549-184A-ACF1-1EA450E9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09E6E4-14BE-F7A2-3109-BC71389B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C9BC9-5818-B96F-66B8-4E11B2CB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77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633C-A804-2DB8-7A2B-9E622626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B9CDC-3E03-B98B-E642-F612E02B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FB09A-5DEF-0332-5DE7-C1ABF906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F3940-D3CF-7BFF-BE60-555311AF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95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9EA24-1E7A-BB9C-81E8-BCF03546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AA79B-A37E-061D-D011-A2228BBB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BED31-4B04-62FA-656C-796E789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89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C982-EAB9-85DD-0DE7-41B4B5CC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8B214-2A6E-3E22-9DEA-18631522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3EF15-F2F4-668A-D7FA-96E725F5A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11D2C-113D-AF49-04E4-91DA5518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1170F-D403-5FF8-0748-F4ED173A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3629D-BFEC-B109-CD65-07569682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29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9793-4986-36A8-2244-013FBCD4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D0D3C5-3CCD-D220-6F3D-5446D8EDC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A5205-CF75-F6D7-3E06-E4853EC60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E0D7A-BD6D-28A1-279B-DBC2FA1BF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2AE58-E192-94DE-632D-0DC8E3B47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20481-08B6-EC50-0DE6-790EC45B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72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92AEF-8F04-0C6B-7948-6BF349C1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4A157-E130-81C8-DFDA-E9026CC2B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70BF1-44C9-328B-3062-A6712EB9F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9A832-AC14-4C25-BAD7-8F15FF632B30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F274-149F-13ED-B20A-415116652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ADD0-82F6-8A16-7482-DEC0394B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6D954-9B64-4382-BA09-1C64C2067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29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5254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13" Type="http://schemas.openxmlformats.org/officeDocument/2006/relationships/image" Target="../media/image8.jpg"/><Relationship Id="rId18" Type="http://schemas.openxmlformats.org/officeDocument/2006/relationships/hyperlink" Target="https://www.flickr.com/photos/40837632@N05/5159348513/" TargetMode="External"/><Relationship Id="rId3" Type="http://schemas.openxmlformats.org/officeDocument/2006/relationships/hyperlink" Target="https://pxhere.com/en/photo/1410229" TargetMode="External"/><Relationship Id="rId7" Type="http://schemas.openxmlformats.org/officeDocument/2006/relationships/hyperlink" Target="https://foto.wuestenigel.com/land-rover-discovery-sport-suv-im-grau-aufnahme-von-vorne/" TargetMode="External"/><Relationship Id="rId12" Type="http://schemas.openxmlformats.org/officeDocument/2006/relationships/hyperlink" Target="https://pxhere.com/en/photo/1407862" TargetMode="External"/><Relationship Id="rId17" Type="http://schemas.openxmlformats.org/officeDocument/2006/relationships/image" Target="../media/image10.jpg"/><Relationship Id="rId2" Type="http://schemas.openxmlformats.org/officeDocument/2006/relationships/image" Target="../media/image3.jpeg"/><Relationship Id="rId16" Type="http://schemas.openxmlformats.org/officeDocument/2006/relationships/hyperlink" Target="https://pxhere.com/en/photo/95254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7.jpg"/><Relationship Id="rId5" Type="http://schemas.openxmlformats.org/officeDocument/2006/relationships/hyperlink" Target="https://www.wallpaperflare.com/car-vehicle-ford-mustang-muscle-car-classic-car-sports-car-wallpaper-tnlis/download/1920x1080" TargetMode="External"/><Relationship Id="rId15" Type="http://schemas.openxmlformats.org/officeDocument/2006/relationships/image" Target="../media/image9.jpeg"/><Relationship Id="rId10" Type="http://schemas.openxmlformats.org/officeDocument/2006/relationships/hyperlink" Target="https://foto.wuestenigel.com/bentley-bentayga-suv-aufnahme-von-vorne/" TargetMode="External"/><Relationship Id="rId4" Type="http://schemas.openxmlformats.org/officeDocument/2006/relationships/image" Target="../media/image4.jpg"/><Relationship Id="rId9" Type="http://schemas.openxmlformats.org/officeDocument/2006/relationships/image" Target="../media/image6.jpeg"/><Relationship Id="rId14" Type="http://schemas.openxmlformats.org/officeDocument/2006/relationships/hyperlink" Target="https://pxhere.com/en/photo/144267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F25CF4-B0EB-F93E-8ACB-B918FF984498}"/>
              </a:ext>
            </a:extLst>
          </p:cNvPr>
          <p:cNvSpPr/>
          <p:nvPr/>
        </p:nvSpPr>
        <p:spPr>
          <a:xfrm>
            <a:off x="176981" y="137652"/>
            <a:ext cx="11838038" cy="649912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A70E54-BB1C-480C-1947-B7D9EBC48B23}"/>
              </a:ext>
            </a:extLst>
          </p:cNvPr>
          <p:cNvSpPr/>
          <p:nvPr/>
        </p:nvSpPr>
        <p:spPr>
          <a:xfrm>
            <a:off x="1543664" y="678425"/>
            <a:ext cx="9419303" cy="11897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 LIKE A MILLIONAIRE ! </a:t>
            </a:r>
          </a:p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LUXURY CARS FOR RENT</a:t>
            </a:r>
            <a:endParaRPr lang="en-IN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03329C-892A-A8D5-0A32-09058157F760}"/>
              </a:ext>
            </a:extLst>
          </p:cNvPr>
          <p:cNvSpPr/>
          <p:nvPr/>
        </p:nvSpPr>
        <p:spPr>
          <a:xfrm>
            <a:off x="176982" y="186813"/>
            <a:ext cx="4807974" cy="4424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| LOCATIONS | CATALOGUE | CONTACT US 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0F53DB-4169-D670-9253-638E23C6F818}"/>
              </a:ext>
            </a:extLst>
          </p:cNvPr>
          <p:cNvSpPr/>
          <p:nvPr/>
        </p:nvSpPr>
        <p:spPr>
          <a:xfrm>
            <a:off x="11380838" y="186812"/>
            <a:ext cx="560439" cy="4424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A94EF-DA88-4977-BA74-00C5CA85BA98}"/>
              </a:ext>
            </a:extLst>
          </p:cNvPr>
          <p:cNvSpPr/>
          <p:nvPr/>
        </p:nvSpPr>
        <p:spPr>
          <a:xfrm>
            <a:off x="5080818" y="186811"/>
            <a:ext cx="1396183" cy="4424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347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099E-D930-A7CF-92D2-FCA701EE1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BBECE-97D9-3259-CB72-645215614333}"/>
              </a:ext>
            </a:extLst>
          </p:cNvPr>
          <p:cNvSpPr/>
          <p:nvPr/>
        </p:nvSpPr>
        <p:spPr>
          <a:xfrm>
            <a:off x="176981" y="137652"/>
            <a:ext cx="11838038" cy="64991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15C9B6-40CD-8BA2-6E09-0BC4DED90754}"/>
              </a:ext>
            </a:extLst>
          </p:cNvPr>
          <p:cNvSpPr/>
          <p:nvPr/>
        </p:nvSpPr>
        <p:spPr>
          <a:xfrm>
            <a:off x="314632" y="245806"/>
            <a:ext cx="2585884" cy="2851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Search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E7E6E-CFEB-61ED-4087-C93C025F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898" y="388374"/>
            <a:ext cx="6905735" cy="59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5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ata 5">
            <a:extLst>
              <a:ext uri="{FF2B5EF4-FFF2-40B4-BE49-F238E27FC236}">
                <a16:creationId xmlns:a16="http://schemas.microsoft.com/office/drawing/2014/main" id="{A2964C97-B9A0-DC28-9584-F09400543291}"/>
              </a:ext>
            </a:extLst>
          </p:cNvPr>
          <p:cNvSpPr/>
          <p:nvPr/>
        </p:nvSpPr>
        <p:spPr>
          <a:xfrm>
            <a:off x="9360309" y="0"/>
            <a:ext cx="3746090" cy="6858000"/>
          </a:xfrm>
          <a:prstGeom prst="flowChartInputOutp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lowchart: Data 1">
            <a:extLst>
              <a:ext uri="{FF2B5EF4-FFF2-40B4-BE49-F238E27FC236}">
                <a16:creationId xmlns:a16="http://schemas.microsoft.com/office/drawing/2014/main" id="{A480F02D-7FD4-1678-378C-39187D0929E0}"/>
              </a:ext>
            </a:extLst>
          </p:cNvPr>
          <p:cNvSpPr/>
          <p:nvPr/>
        </p:nvSpPr>
        <p:spPr>
          <a:xfrm>
            <a:off x="-1327355" y="0"/>
            <a:ext cx="4257369" cy="6858000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BCF7C3B8-3B1A-A152-C11D-370BFF15300A}"/>
              </a:ext>
            </a:extLst>
          </p:cNvPr>
          <p:cNvSpPr/>
          <p:nvPr/>
        </p:nvSpPr>
        <p:spPr>
          <a:xfrm>
            <a:off x="1818968" y="0"/>
            <a:ext cx="3628103" cy="6858000"/>
          </a:xfrm>
          <a:prstGeom prst="flowChartInputOutpu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2A730E4E-9E3D-DB1D-C911-D5FEC58D0892}"/>
              </a:ext>
            </a:extLst>
          </p:cNvPr>
          <p:cNvSpPr/>
          <p:nvPr/>
        </p:nvSpPr>
        <p:spPr>
          <a:xfrm>
            <a:off x="4630994" y="0"/>
            <a:ext cx="3028335" cy="6858000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3B3A8654-D044-A0C5-0295-85BCAA19F812}"/>
              </a:ext>
            </a:extLst>
          </p:cNvPr>
          <p:cNvSpPr/>
          <p:nvPr/>
        </p:nvSpPr>
        <p:spPr>
          <a:xfrm>
            <a:off x="7064478" y="0"/>
            <a:ext cx="3028335" cy="6858000"/>
          </a:xfrm>
          <a:prstGeom prst="flowChartInputOutp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79443-B2A7-ABDF-5C0A-2F6F8F394090}"/>
              </a:ext>
            </a:extLst>
          </p:cNvPr>
          <p:cNvSpPr/>
          <p:nvPr/>
        </p:nvSpPr>
        <p:spPr>
          <a:xfrm>
            <a:off x="-12290" y="2765321"/>
            <a:ext cx="1415845" cy="13273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EC9706-9D0B-A9F3-C91E-90FC543623E9}"/>
              </a:ext>
            </a:extLst>
          </p:cNvPr>
          <p:cNvSpPr/>
          <p:nvPr/>
        </p:nvSpPr>
        <p:spPr>
          <a:xfrm>
            <a:off x="2871020" y="2765322"/>
            <a:ext cx="1415845" cy="13273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29422D-E5C2-5B45-946C-E4FA81C8D472}"/>
              </a:ext>
            </a:extLst>
          </p:cNvPr>
          <p:cNvSpPr/>
          <p:nvPr/>
        </p:nvSpPr>
        <p:spPr>
          <a:xfrm>
            <a:off x="5437238" y="2765321"/>
            <a:ext cx="1415845" cy="13273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D4E8AF-2C0B-7A4E-172C-1535B363F3B5}"/>
              </a:ext>
            </a:extLst>
          </p:cNvPr>
          <p:cNvSpPr/>
          <p:nvPr/>
        </p:nvSpPr>
        <p:spPr>
          <a:xfrm>
            <a:off x="7944464" y="2765320"/>
            <a:ext cx="1415845" cy="13273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1F38DF-3697-036E-8EB5-2B846F57009E}"/>
              </a:ext>
            </a:extLst>
          </p:cNvPr>
          <p:cNvSpPr/>
          <p:nvPr/>
        </p:nvSpPr>
        <p:spPr>
          <a:xfrm>
            <a:off x="10525431" y="2765319"/>
            <a:ext cx="1415845" cy="13273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FE28F-3F52-CBD0-C8ED-F852C1EF092E}"/>
              </a:ext>
            </a:extLst>
          </p:cNvPr>
          <p:cNvSpPr txBox="1"/>
          <p:nvPr/>
        </p:nvSpPr>
        <p:spPr>
          <a:xfrm>
            <a:off x="-439378" y="3244334"/>
            <a:ext cx="220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BMW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ED9CA-425E-D269-63F1-1F3561171691}"/>
              </a:ext>
            </a:extLst>
          </p:cNvPr>
          <p:cNvSpPr txBox="1"/>
          <p:nvPr/>
        </p:nvSpPr>
        <p:spPr>
          <a:xfrm>
            <a:off x="2502310" y="3244330"/>
            <a:ext cx="220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E29B15-80A2-8301-B9C2-E6C654A856CD}"/>
              </a:ext>
            </a:extLst>
          </p:cNvPr>
          <p:cNvSpPr txBox="1"/>
          <p:nvPr/>
        </p:nvSpPr>
        <p:spPr>
          <a:xfrm>
            <a:off x="5007076" y="3244330"/>
            <a:ext cx="220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FERRARI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2008B-45E5-E607-2FCC-1FB617483B52}"/>
              </a:ext>
            </a:extLst>
          </p:cNvPr>
          <p:cNvSpPr txBox="1"/>
          <p:nvPr/>
        </p:nvSpPr>
        <p:spPr>
          <a:xfrm>
            <a:off x="7549945" y="3244330"/>
            <a:ext cx="220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ASTON MARTIN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B2390C-CC20-D36A-DAB5-477C9D6BCBDC}"/>
              </a:ext>
            </a:extLst>
          </p:cNvPr>
          <p:cNvSpPr txBox="1"/>
          <p:nvPr/>
        </p:nvSpPr>
        <p:spPr>
          <a:xfrm>
            <a:off x="10098958" y="3244334"/>
            <a:ext cx="220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LAMBO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185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5702CF-4F1D-6279-B0AA-98E5FA5E36D7}"/>
              </a:ext>
            </a:extLst>
          </p:cNvPr>
          <p:cNvSpPr/>
          <p:nvPr/>
        </p:nvSpPr>
        <p:spPr>
          <a:xfrm>
            <a:off x="4611329" y="-1"/>
            <a:ext cx="9144000" cy="70300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51443-72F6-01F6-28F8-33952EC9E5D7}"/>
              </a:ext>
            </a:extLst>
          </p:cNvPr>
          <p:cNvSpPr txBox="1"/>
          <p:nvPr/>
        </p:nvSpPr>
        <p:spPr>
          <a:xfrm>
            <a:off x="855406" y="737419"/>
            <a:ext cx="295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Prices Starting for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8164C-BF89-01BC-EDA2-156E03A26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63199" y="1106751"/>
            <a:ext cx="5265830" cy="3510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D99843-2830-25C2-DCBE-786B38320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89599" y="1291864"/>
            <a:ext cx="3549559" cy="1999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0E32C9-E681-B588-E862-18CAE4361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01699" y="1458099"/>
            <a:ext cx="1950308" cy="1300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AF52B-5BDF-B0B5-C2F9-445C006C326C}"/>
              </a:ext>
            </a:extLst>
          </p:cNvPr>
          <p:cNvSpPr txBox="1"/>
          <p:nvPr/>
        </p:nvSpPr>
        <p:spPr>
          <a:xfrm>
            <a:off x="10201699" y="2870975"/>
            <a:ext cx="103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foto.wuestenigel.com/land-rover-discovery-sport-suv-im-grau-aufnahme-von-vorn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9B7413-39A6-EDCF-7B36-FD9878E0EC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351699" y="1608099"/>
            <a:ext cx="1950308" cy="1300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A51AAD-E21F-6458-EEF0-7AA3AA99BB13}"/>
              </a:ext>
            </a:extLst>
          </p:cNvPr>
          <p:cNvSpPr txBox="1"/>
          <p:nvPr/>
        </p:nvSpPr>
        <p:spPr>
          <a:xfrm>
            <a:off x="10351699" y="3020975"/>
            <a:ext cx="103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0" tooltip="https://foto.wuestenigel.com/bentley-bentayga-suv-aufnahme-von-vorn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6246F3-14E2-708A-B669-25E3987CCD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63199" y="1706751"/>
            <a:ext cx="5265830" cy="35105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FF89E6-0248-4DFD-58BC-AC89618C1D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064763" y="2924539"/>
            <a:ext cx="5259255" cy="35105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9B5C5C-159F-4597-EC6C-4AC49DA8B4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798176" y="3674167"/>
            <a:ext cx="6240982" cy="3506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6A594D-6407-6292-83A1-BA87318F7E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475449" y="2197754"/>
            <a:ext cx="2437884" cy="1745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23DEB1-2060-3951-27C9-472DA26E0E17}"/>
              </a:ext>
            </a:extLst>
          </p:cNvPr>
          <p:cNvSpPr txBox="1"/>
          <p:nvPr/>
        </p:nvSpPr>
        <p:spPr>
          <a:xfrm>
            <a:off x="10475449" y="4055950"/>
            <a:ext cx="1295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8" tooltip="https://www.flickr.com/photos/40837632@N05/5159348513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87660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EA167-3C1A-E967-CEEA-B5C6B0482FFF}"/>
              </a:ext>
            </a:extLst>
          </p:cNvPr>
          <p:cNvSpPr txBox="1"/>
          <p:nvPr/>
        </p:nvSpPr>
        <p:spPr>
          <a:xfrm>
            <a:off x="580103" y="469802"/>
            <a:ext cx="481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US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A7E0B-8395-E61B-8A65-82379CC25A15}"/>
              </a:ext>
            </a:extLst>
          </p:cNvPr>
          <p:cNvSpPr txBox="1"/>
          <p:nvPr/>
        </p:nvSpPr>
        <p:spPr>
          <a:xfrm>
            <a:off x="1189703" y="1219200"/>
            <a:ext cx="373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0E216-A20D-7569-C88C-E5E5F5B51674}"/>
              </a:ext>
            </a:extLst>
          </p:cNvPr>
          <p:cNvSpPr txBox="1"/>
          <p:nvPr/>
        </p:nvSpPr>
        <p:spPr>
          <a:xfrm>
            <a:off x="1189703" y="3574026"/>
            <a:ext cx="373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EB661-F97B-544A-1442-12EDDC567973}"/>
              </a:ext>
            </a:extLst>
          </p:cNvPr>
          <p:cNvSpPr txBox="1"/>
          <p:nvPr/>
        </p:nvSpPr>
        <p:spPr>
          <a:xfrm>
            <a:off x="9178413" y="3131573"/>
            <a:ext cx="373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Car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979188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63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Isaac Paul</dc:creator>
  <cp:lastModifiedBy>Isaac Paul</cp:lastModifiedBy>
  <cp:revision>2</cp:revision>
  <dcterms:created xsi:type="dcterms:W3CDTF">2025-11-30T11:38:35Z</dcterms:created>
  <dcterms:modified xsi:type="dcterms:W3CDTF">2025-11-30T14:12:27Z</dcterms:modified>
</cp:coreProperties>
</file>